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68" r:id="rId6"/>
    <p:sldId id="267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8" autoAdjust="0"/>
  </p:normalViewPr>
  <p:slideViewPr>
    <p:cSldViewPr snapToGrid="0" showGuides="1">
      <p:cViewPr varScale="1">
        <p:scale>
          <a:sx n="108" d="100"/>
          <a:sy n="108" d="100"/>
        </p:scale>
        <p:origin x="67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675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903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31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4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23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6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0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671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89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24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785F-0243-4CBF-91D7-8706D19741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BE938-7F16-4C55-821C-1727F7710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1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57" y="1233714"/>
            <a:ext cx="71555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Проект</a:t>
            </a:r>
          </a:p>
          <a:p>
            <a:pPr algn="ctr"/>
            <a:r>
              <a:rPr lang="ru-RU" sz="2800" b="1" dirty="0" smtClean="0"/>
              <a:t> «</a:t>
            </a:r>
            <a:r>
              <a:rPr lang="ru-RU" sz="2800" b="1" dirty="0" err="1" smtClean="0"/>
              <a:t>Эколята</a:t>
            </a:r>
            <a:r>
              <a:rPr lang="ru-RU" sz="2800" b="1" dirty="0" smtClean="0"/>
              <a:t> – Дошколята</a:t>
            </a:r>
            <a:r>
              <a:rPr lang="ru-RU" sz="2800" b="1" dirty="0"/>
              <a:t>»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МБДОУ </a:t>
            </a:r>
            <a:r>
              <a:rPr lang="ru-RU" sz="2800" b="1" dirty="0"/>
              <a:t>«Детский сад </a:t>
            </a:r>
            <a:r>
              <a:rPr lang="ru-RU" sz="2800" b="1" dirty="0" smtClean="0"/>
              <a:t>компенсирующего вида </a:t>
            </a:r>
            <a:r>
              <a:rPr lang="ru-RU" sz="2800" b="1" dirty="0"/>
              <a:t>№17»</a:t>
            </a:r>
          </a:p>
          <a:p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57600" y="4714197"/>
            <a:ext cx="5608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Воспитатели:  </a:t>
            </a:r>
            <a:r>
              <a:rPr lang="ru-RU" b="1" dirty="0" err="1" smtClean="0"/>
              <a:t>Колтышова</a:t>
            </a:r>
            <a:r>
              <a:rPr lang="ru-RU" b="1" dirty="0" smtClean="0"/>
              <a:t> Т.В.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Морозова Т.А.</a:t>
            </a:r>
          </a:p>
          <a:p>
            <a:r>
              <a:rPr lang="ru-RU" b="1" dirty="0" smtClean="0"/>
              <a:t>2021-2022 уч. год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40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8508" y="-47970"/>
            <a:ext cx="930628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pPr algn="ctr"/>
            <a:r>
              <a:rPr lang="ru-RU" sz="2400" b="1" dirty="0" smtClean="0"/>
              <a:t>Актуальность и цель проекта</a:t>
            </a:r>
          </a:p>
          <a:p>
            <a:endParaRPr lang="ru-RU" b="1" dirty="0"/>
          </a:p>
          <a:p>
            <a:r>
              <a:rPr lang="ru-RU" sz="1600" b="1" dirty="0" smtClean="0"/>
              <a:t>Воспитание </a:t>
            </a:r>
            <a:r>
              <a:rPr lang="ru-RU" sz="1600" b="1" dirty="0"/>
              <a:t>экологической культуры, то есть умения вести себя в природной среде так, чтобы не наносить ей вреда, грамотное и рациональное использование природных ресурсов является составной частью экологической культуры</a:t>
            </a:r>
            <a:r>
              <a:rPr lang="ru-RU" sz="1600" b="1" dirty="0" smtClean="0"/>
              <a:t>.</a:t>
            </a:r>
          </a:p>
          <a:p>
            <a:r>
              <a:rPr lang="ru-RU" sz="1600" b="1" u="sng" dirty="0"/>
              <a:t>Цель:</a:t>
            </a:r>
            <a:r>
              <a:rPr lang="ru-RU" sz="1600" b="1" dirty="0"/>
              <a:t> Формирование у ребёнка богатого внутреннего мира и системы ценностных отношений к природе, её животному и растительному миру, развитие внутренней потребности любви к природе и, как следствие, бережного отношения к ней, воспитание у ребёнка культуры </a:t>
            </a:r>
            <a:r>
              <a:rPr lang="ru-RU" sz="1600" b="1" dirty="0" err="1"/>
              <a:t>природолюбия</a:t>
            </a:r>
            <a:r>
              <a:rPr lang="ru-RU" sz="1600" b="1" dirty="0"/>
              <a:t>.</a:t>
            </a:r>
            <a:br>
              <a:rPr lang="ru-RU" sz="1600" b="1" dirty="0"/>
            </a:br>
            <a:r>
              <a:rPr lang="ru-RU" sz="1600" b="1" u="sng" dirty="0"/>
              <a:t>Задачи:</a:t>
            </a: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дать ребёнку знания об окружающей его Природе,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познакомить с разнообразием животного и растительного мира его малой родины,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способствовать </a:t>
            </a:r>
            <a:r>
              <a:rPr lang="ru-RU" sz="1600" b="1" dirty="0"/>
              <a:t>развитию понимания ребёнком неразделимого единства человека и природы,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помочь ребёнку осознать необходимость сохранения, охраны и спасения природы для выживания на земле самого человека;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расширить общий кругозор детей, способствовать развитию их творческих способностей;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способствовать </a:t>
            </a:r>
            <a:r>
              <a:rPr lang="ru-RU" sz="1600" b="1" dirty="0"/>
              <a:t>воспитанию потребности принимать активное участие в природоохранной и экологической деятельности.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79358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963" y="1878066"/>
            <a:ext cx="2512380" cy="3728895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6" name="TextBox 5"/>
          <p:cNvSpPr txBox="1"/>
          <p:nvPr/>
        </p:nvSpPr>
        <p:spPr>
          <a:xfrm>
            <a:off x="843379" y="1179701"/>
            <a:ext cx="499812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/>
              <a:t>Реализация проекта </a:t>
            </a:r>
            <a:endParaRPr lang="ru-RU" sz="2000" u="sng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Систематические </a:t>
            </a:r>
            <a:r>
              <a:rPr lang="ru-RU" dirty="0"/>
              <a:t>наблюдения за состоянием погоды дети фиксируют в календаре природы. </a:t>
            </a:r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Вместе </a:t>
            </a:r>
            <a:r>
              <a:rPr lang="ru-RU" dirty="0"/>
              <a:t>с воспитателем дети ежедневно беседуют об изменениях погоды, выясняют почему они происходят. В подготовительной к школе в группе отмечают особенности погоды условными знаками. </a:t>
            </a:r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Ведение </a:t>
            </a:r>
            <a:r>
              <a:rPr lang="ru-RU" dirty="0"/>
              <a:t>календаря природы развивает у детей наблюдательность, совершенствует их схематическое мышление</a:t>
            </a:r>
            <a:r>
              <a:rPr lang="ru-RU" dirty="0" smtClean="0"/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Детская литература помогает закрепить у детей те знания, которые они получают на занятиях по экологии. В свободное время дети рассматривают данную литературу, которая выставляется не вся сразу, а периодично меняется.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8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2105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80768" y="1802167"/>
            <a:ext cx="69158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Уголок «</a:t>
            </a:r>
            <a:r>
              <a:rPr lang="ru-RU" dirty="0" err="1"/>
              <a:t>Эколята</a:t>
            </a:r>
            <a:r>
              <a:rPr lang="ru-RU" dirty="0"/>
              <a:t> - дошколята» – это одна из игровых и учебных зон нашей группы. </a:t>
            </a:r>
            <a:endParaRPr lang="ru-RU" dirty="0" smtClean="0"/>
          </a:p>
          <a:p>
            <a:r>
              <a:rPr lang="ru-RU" dirty="0" smtClean="0"/>
              <a:t>Он </a:t>
            </a:r>
            <a:r>
              <a:rPr lang="ru-RU" dirty="0"/>
              <a:t>органично вписался в интерьер и стал украшением групповой комнаты. Уголок является местом систематического </a:t>
            </a:r>
            <a:r>
              <a:rPr lang="ru-RU" dirty="0" smtClean="0"/>
              <a:t>труда, наблюдений и экспериментирования воспитанников</a:t>
            </a:r>
            <a:r>
              <a:rPr lang="ru-RU" dirty="0"/>
              <a:t>, где они имеют возможность максимально проявить активность и самостоятельность.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ребят есть друзья – </a:t>
            </a:r>
            <a:r>
              <a:rPr lang="ru-RU" dirty="0" err="1"/>
              <a:t>эколята</a:t>
            </a:r>
            <a:r>
              <a:rPr lang="ru-RU" dirty="0"/>
              <a:t>, которые берегут лес и его обитателей</a:t>
            </a:r>
            <a:r>
              <a:rPr lang="ru-RU" dirty="0" smtClean="0"/>
              <a:t>.</a:t>
            </a:r>
          </a:p>
          <a:p>
            <a:r>
              <a:rPr lang="ru-RU" dirty="0"/>
              <a:t>Значимую роль в нашем уголке играет живой мир, представленный комнатными растениями, «Огородом на подоконнике» и </a:t>
            </a:r>
            <a:r>
              <a:rPr lang="ru-RU" dirty="0" err="1"/>
              <a:t>эмитацией</a:t>
            </a:r>
            <a:r>
              <a:rPr lang="ru-RU" dirty="0"/>
              <a:t> элементов животного мира. Растения </a:t>
            </a:r>
            <a:r>
              <a:rPr lang="ru-RU" dirty="0" err="1"/>
              <a:t>оздоравливают</a:t>
            </a:r>
            <a:r>
              <a:rPr lang="ru-RU" dirty="0"/>
              <a:t> микроклимат помещения, увлажняют воздух, очищают и обогащают его кислородом. У детей формируются бережное отношение к растениям, забота о живых существах, любовь к природе, развиваются трудовые навыки. 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01" y="1979718"/>
            <a:ext cx="3560566" cy="200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861" y="3009530"/>
            <a:ext cx="2174921" cy="293382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7" name="TextBox 6"/>
          <p:cNvSpPr txBox="1"/>
          <p:nvPr/>
        </p:nvSpPr>
        <p:spPr>
          <a:xfrm>
            <a:off x="2392680" y="716280"/>
            <a:ext cx="704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Экологическая лаборатория «Мир природы» способствует расширению и углублению представлений детей о природе. Здесь каждый ребёнок чувствует себя «ученым», находит ответы на свои вопросы сам. В уголке экспериментальной деятельности находится постоянная выставка интересных коллекций и редких предметов (ракушек, камней, шишек,    семян, листьев, плодов растений), оборудовано место для хранения приборов и материалов (природного, бросового, неструктурированного), место для проведения опытов. </a:t>
            </a:r>
          </a:p>
        </p:txBody>
      </p:sp>
    </p:spTree>
    <p:extLst>
      <p:ext uri="{BB962C8B-B14F-4D97-AF65-F5344CB8AC3E}">
        <p14:creationId xmlns:p14="http://schemas.microsoft.com/office/powerpoint/2010/main" val="112481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254" y="3008692"/>
            <a:ext cx="2095817" cy="3118582"/>
          </a:xfrm>
          <a:prstGeom prst="rect">
            <a:avLst/>
          </a:prstGeom>
          <a:effectLst>
            <a:softEdge rad="304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725" y="3155062"/>
            <a:ext cx="2099728" cy="3064536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6" name="TextBox 5"/>
          <p:cNvSpPr txBox="1"/>
          <p:nvPr/>
        </p:nvSpPr>
        <p:spPr>
          <a:xfrm>
            <a:off x="1863484" y="146370"/>
            <a:ext cx="7445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Дидактические игры экологического содержания помогают увидеть целостность отдельного организма и экосистемы, осознать уникальность каждого объекта природы, понять, что неразумное вмешательство человека </a:t>
            </a:r>
            <a:r>
              <a:rPr lang="ru-RU" dirty="0" smtClean="0"/>
              <a:t>может повлечь </a:t>
            </a:r>
            <a:r>
              <a:rPr lang="ru-RU" dirty="0"/>
              <a:t>за собой необратимые процессы в природе. Игры доставляют детям много радости, и содействует их всестороннему развитию. В процессе игр формируются знания об окружающем мире, воспитываются познавательные интересы, любовь к природе, бережное и заботливое отношение к ней, а также </a:t>
            </a:r>
            <a:r>
              <a:rPr lang="ru-RU" dirty="0" err="1"/>
              <a:t>эколого</a:t>
            </a:r>
            <a:r>
              <a:rPr lang="ru-RU" dirty="0"/>
              <a:t> – целесообразное поведение в природе. Они расширяют кругозор детей, создают благоприятные условия для решения задач сенсорного воспитания. </a:t>
            </a:r>
          </a:p>
        </p:txBody>
      </p:sp>
    </p:spTree>
    <p:extLst>
      <p:ext uri="{BB962C8B-B14F-4D97-AF65-F5344CB8AC3E}">
        <p14:creationId xmlns:p14="http://schemas.microsoft.com/office/powerpoint/2010/main" val="331247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7" y="140754"/>
            <a:ext cx="12192000" cy="66062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7767" y="3105835"/>
            <a:ext cx="95612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/>
              <a:t>Полученные результаты:</a:t>
            </a:r>
            <a:br>
              <a:rPr lang="ru-RU" sz="2400" u="sng" dirty="0"/>
            </a:br>
            <a:r>
              <a:rPr lang="ru-RU" sz="2000" dirty="0"/>
              <a:t>- «Огород на подоконнике»;</a:t>
            </a:r>
          </a:p>
          <a:p>
            <a:r>
              <a:rPr lang="ru-RU" sz="2000" dirty="0"/>
              <a:t>- экологическая лаборатория «Мир природы»;</a:t>
            </a:r>
          </a:p>
          <a:p>
            <a:r>
              <a:rPr lang="ru-RU" sz="2000" dirty="0"/>
              <a:t>- пополнение экологического уголка новыми элементами: коллекция семян, дидактическая игра «Чей домик», сухой аквариум, тематические альбомы.</a:t>
            </a:r>
          </a:p>
          <a:p>
            <a:r>
              <a:rPr lang="ru-RU" sz="2000" dirty="0"/>
              <a:t>- стенгазета «Мы ребята-</a:t>
            </a:r>
            <a:r>
              <a:rPr lang="ru-RU" sz="2000" dirty="0" err="1"/>
              <a:t>эколята</a:t>
            </a:r>
            <a:r>
              <a:rPr lang="ru-RU" sz="2000" dirty="0"/>
              <a:t>»</a:t>
            </a:r>
          </a:p>
          <a:p>
            <a:r>
              <a:rPr lang="ru-RU" sz="2000" dirty="0"/>
              <a:t> </a:t>
            </a:r>
            <a:r>
              <a:rPr lang="ru-RU" dirty="0"/>
              <a:t>После проведённых педагогами практических игровых занятий с детьми, индивидуальных поручений по дежурству в уголке природы и на прогулке, дети с большим удовольствием заботятся о растениях в группе и на участке, подкармливают птиц на прогулке, с большей ответственностью относятся к разным поручениям. Во время трудовой деятельности по уходу за цветами, дети чаще делятся своими впечатлениями с воспитателем, друг с другом, рассказывают о том, как помогают своим родителям в уходе за домашними цветами.</a:t>
            </a: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1" y="1532172"/>
            <a:ext cx="3530352" cy="1985823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3974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252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38</cp:revision>
  <dcterms:created xsi:type="dcterms:W3CDTF">2021-04-04T19:17:33Z</dcterms:created>
  <dcterms:modified xsi:type="dcterms:W3CDTF">2023-10-08T12:46:38Z</dcterms:modified>
</cp:coreProperties>
</file>