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3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5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3ABA4-B039-47A5-9F91-D57DBF7A74A1}" type="datetimeFigureOut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F8F1B-D5C4-42F1-9005-2C5FA61084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173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FF91E-7061-45D7-9960-3CA3038EE348}" type="datetimeFigureOut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AE70C-A022-46FC-B19D-263E77A4C1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103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B167-0B45-4509-8042-4799BD6D4B69}" type="datetimeFigureOut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829FA9-C2B5-4A32-AA14-8083268D14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786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D7091-DBF6-497B-94E7-CC0D97BDF20C}" type="datetimeFigureOut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C7F36-C707-4BDC-81B6-4D415895DB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4785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CEC35-1A47-4D55-9896-153101A9C001}" type="datetimeFigureOut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1E320-02AA-4A55-A2C5-B0DBF2BA88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49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F8AC41-C0DC-426C-8F02-664CCF8185B6}" type="datetimeFigureOut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F89"/>
                </a:solidFill>
                <a:latin typeface="Times New Roman" panose="02020603050405020304" pitchFamily="18" charset="0"/>
              </a:defRPr>
            </a:lvl1pPr>
          </a:lstStyle>
          <a:p>
            <a:fld id="{CCF2BF7D-D041-451F-B813-0DC7A593AE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908720"/>
            <a:ext cx="54006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ln w="10541" cmpd="sng">
                <a:solidFill>
                  <a:schemeClr val="accent5"/>
                </a:solidFill>
                <a:prstDash val="solid"/>
              </a:ln>
              <a:solidFill>
                <a:schemeClr val="accent5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ln w="10541" cmpd="sng">
                <a:solidFill>
                  <a:schemeClr val="accent5"/>
                </a:solidFill>
                <a:prstDash val="solid"/>
              </a:ln>
              <a:solidFill>
                <a:schemeClr val="accent5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«Применение познавательно-исследовательской деятельности на прогулке»</a:t>
            </a:r>
            <a:endParaRPr lang="ru-RU" sz="2800" b="1" dirty="0">
              <a:ln w="10541" cmpd="sng">
                <a:solidFill>
                  <a:schemeClr val="accent5"/>
                </a:solidFill>
                <a:prstDash val="solid"/>
              </a:ln>
              <a:solidFill>
                <a:schemeClr val="accent5"/>
              </a:solidFill>
              <a:latin typeface="+mn-lt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11560" y="3861048"/>
            <a:ext cx="5689229" cy="1871415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342900" algn="ct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1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Подготовили воспитатели </a:t>
            </a:r>
          </a:p>
          <a:p>
            <a:pPr marL="342900" algn="ct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1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старше-подготовительной группы МБДОУ «Детский сад компенсирующего вида №17» Морозова Т.А.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728192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	Экскурсии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по территории детского сада и за его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пределами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также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проводятся с целью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развития познавательно-исследовательской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деятельности и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изучению объектов живой и неживой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природы.  </a:t>
            </a:r>
            <a:endParaRPr lang="ru-RU" sz="1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4164104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D:\Восстановленное\ФОТО\2017.05.с телефона редактировать\приказы 1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r="15889" b="11166"/>
          <a:stretch/>
        </p:blipFill>
        <p:spPr bwMode="auto">
          <a:xfrm>
            <a:off x="4499992" y="3861048"/>
            <a:ext cx="4444048" cy="2730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9290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	Один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из основных путей познания, наиболее полно соответствующий природе ребенка и современным задачам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обучения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познавательно-исследовательской деятельности – это игра.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r="21946"/>
          <a:stretch/>
        </p:blipFill>
        <p:spPr>
          <a:xfrm>
            <a:off x="2928800" y="1504982"/>
            <a:ext cx="2880320" cy="2334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r="9622"/>
          <a:stretch/>
        </p:blipFill>
        <p:spPr>
          <a:xfrm rot="5400000">
            <a:off x="2484434" y="4529374"/>
            <a:ext cx="2245494" cy="1484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r="11413"/>
          <a:stretch/>
        </p:blipFill>
        <p:spPr>
          <a:xfrm rot="10800000">
            <a:off x="6283464" y="1426207"/>
            <a:ext cx="2420064" cy="1615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99"/>
          <a:stretch/>
        </p:blipFill>
        <p:spPr>
          <a:xfrm>
            <a:off x="5529782" y="3680385"/>
            <a:ext cx="3456384" cy="2588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9" b="19151"/>
          <a:stretch/>
        </p:blipFill>
        <p:spPr>
          <a:xfrm>
            <a:off x="273442" y="2435750"/>
            <a:ext cx="2181014" cy="2239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970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922114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Итак, познавательно-исследовательская деятельность детей на прогулке несомненно является одним из условий развития детской любознательности, а в конечном итоге познавательной активности ребенка.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12776"/>
            <a:ext cx="5760641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2399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>
            <a:spLocks noChangeArrowheads="1"/>
          </p:cNvSpPr>
          <p:nvPr/>
        </p:nvSpPr>
        <p:spPr bwMode="auto">
          <a:xfrm flipH="1">
            <a:off x="1907704" y="1124744"/>
            <a:ext cx="5656263" cy="2751137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800" b="1" i="1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Спасибо за внимание.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288" y="692150"/>
            <a:ext cx="8424862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altLang="ru-RU" sz="28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	</a:t>
            </a:r>
            <a:r>
              <a:rPr lang="ru-RU" alt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Основной целью</a:t>
            </a:r>
            <a:r>
              <a:rPr lang="ru-RU" altLang="ru-RU" sz="2400" b="1" dirty="0" smtClean="0">
                <a:solidFill>
                  <a:schemeClr val="bg1">
                    <a:lumMod val="10000"/>
                  </a:schemeClr>
                </a:solidFill>
                <a:latin typeface="+mn-lt"/>
              </a:rPr>
              <a:t>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познавательно-исследовательской деятельности дошкольников  на прогулке является развитие  творческой, самостоятельной личности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Oval 50"/>
          <p:cNvSpPr>
            <a:spLocks noChangeArrowheads="1"/>
          </p:cNvSpPr>
          <p:nvPr/>
        </p:nvSpPr>
        <p:spPr bwMode="auto">
          <a:xfrm>
            <a:off x="3330343" y="2068032"/>
            <a:ext cx="2651175" cy="164876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+mn-lt"/>
              </a:rPr>
              <a:t>Задачи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+mn-lt"/>
              </a:rPr>
              <a:t>развития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3327" y="2208112"/>
            <a:ext cx="267798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Развитие творческого воображения и мышления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87439" y="3769561"/>
            <a:ext cx="252028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Развитие коммуникативных навыков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28849" y="2056646"/>
            <a:ext cx="2743969" cy="1224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Обеспечение психологического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благополучия и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здоровья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3464042"/>
            <a:ext cx="2088232" cy="879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Развитие познавательных способностей</a:t>
            </a:r>
          </a:p>
        </p:txBody>
      </p:sp>
    </p:spTree>
    <p:extLst>
      <p:ext uri="{BB962C8B-B14F-4D97-AF65-F5344CB8AC3E}">
        <p14:creationId xmlns:p14="http://schemas.microsoft.com/office/powerpoint/2010/main" val="3037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/>
          <a:lstStyle/>
          <a:p>
            <a:pPr algn="l"/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	Организуя позн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</a:rPr>
              <a:t>а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вательно-исследовательскую работу с детьми с ОВЗ важно помнить этапы познавательного развития ребенка дошкольного возраста:</a:t>
            </a:r>
            <a:b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ru-RU" sz="1800" b="1" u="sng" dirty="0" smtClean="0">
                <a:solidFill>
                  <a:schemeClr val="accent5">
                    <a:lumMod val="50000"/>
                  </a:schemeClr>
                </a:solidFill>
              </a:rPr>
              <a:t>любопытство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 (ребенок активно обследует свое окружение, ищет впечатления, необходимые ему для развития)</a:t>
            </a:r>
            <a:b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ru-RU" sz="1800" b="1" u="sng" dirty="0" smtClean="0">
                <a:solidFill>
                  <a:schemeClr val="accent5">
                    <a:lumMod val="50000"/>
                  </a:schemeClr>
                </a:solidFill>
              </a:rPr>
              <a:t>любознательность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 (приходит с осмыслением окружающего мира и выделению интересных для них объектов)</a:t>
            </a:r>
            <a:b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ru-RU" sz="1800" b="1" u="sng" dirty="0" smtClean="0">
                <a:solidFill>
                  <a:schemeClr val="accent5">
                    <a:lumMod val="50000"/>
                  </a:schemeClr>
                </a:solidFill>
              </a:rPr>
              <a:t>познавательный интерес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 (с формированием наглядно-образного мышления ребенок усваивает эталоны, устанавливает новые связи в отношении вещей, обобщая свой опыт)</a:t>
            </a:r>
            <a:b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4. </a:t>
            </a:r>
            <a:r>
              <a:rPr lang="ru-RU" sz="1800" b="1" u="sng" dirty="0" smtClean="0">
                <a:solidFill>
                  <a:schemeClr val="accent5">
                    <a:lumMod val="50000"/>
                  </a:schemeClr>
                </a:solidFill>
              </a:rPr>
              <a:t>исследовательская активность 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(характеризуется у ребенка устойчивой познавательной потребностью и поиском направленным на понимание неизвестного)</a:t>
            </a:r>
            <a:endParaRPr lang="ru-RU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76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Helvetica Neue"/>
              </a:rPr>
              <a:t>	Главная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Helvetica Neue"/>
              </a:rPr>
              <a:t>особенность организации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Helvetica Neue"/>
              </a:rPr>
              <a:t>познавательно-исследовательской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Helvetica Neue"/>
              </a:rPr>
              <a:t>деятельности детей с ОВЗ - подбор доступных форм и методов работы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Helvetica Neue"/>
              </a:rPr>
              <a:t>, начиная от элементарной задачи вызвать интерес ребенка к окружающему миру до  включения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Helvetica Neue"/>
              </a:rPr>
              <a:t>воспитанников в полный цикл исследовательской деятельности (от определения проблемы до анализа полученных результатов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Helvetica Neue"/>
              </a:rPr>
              <a:t>).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Helvetica Neue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0"/>
          <a:stretch/>
        </p:blipFill>
        <p:spPr>
          <a:xfrm>
            <a:off x="2339752" y="2492896"/>
            <a:ext cx="3762245" cy="3837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8798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"/>
          </a:xfrm>
        </p:spPr>
        <p:txBody>
          <a:bodyPr/>
          <a:lstStyle/>
          <a:p>
            <a:endParaRPr lang="ru-RU" sz="28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462067"/>
          </a:xfrm>
        </p:spPr>
        <p:txBody>
          <a:bodyPr/>
          <a:lstStyle/>
          <a:p>
            <a:pPr algn="just">
              <a:spcBef>
                <a:spcPct val="0"/>
              </a:spcBef>
              <a:buNone/>
            </a:pP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		Большое </a:t>
            </a: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место на прогулках отводится </a:t>
            </a: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наблюдениям </a:t>
            </a: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за природными явлениями и общественной жизнью. </a:t>
            </a: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Наблюдения </a:t>
            </a: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можно проводить с целой группой детей, с </a:t>
            </a: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подгруппами</a:t>
            </a: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или индивидуально. </a:t>
            </a: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Одних воспитатель привлекает к наблюдениям, чтобы развить внимание, у других вызывает интерес к природе или общественным явлениям и т. д.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		Окружающая </a:t>
            </a: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жизнь и природа дают </a:t>
            </a: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возможность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для организации интересных и разнообразных </a:t>
            </a:r>
            <a:endParaRPr lang="ru-RU" altLang="ru-RU" sz="2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наблюдений</a:t>
            </a: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3"/>
          <a:stretch/>
        </p:blipFill>
        <p:spPr>
          <a:xfrm>
            <a:off x="995597" y="3502852"/>
            <a:ext cx="1959087" cy="3095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 r="24801"/>
          <a:stretch/>
        </p:blipFill>
        <p:spPr>
          <a:xfrm>
            <a:off x="3203848" y="3390492"/>
            <a:ext cx="3293428" cy="3228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4" t="-1701" r="3334" b="21251"/>
          <a:stretch/>
        </p:blipFill>
        <p:spPr>
          <a:xfrm>
            <a:off x="6746440" y="3316586"/>
            <a:ext cx="2095925" cy="29976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9047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just"/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	Наблюдение всегда сочетается со словесными методами: беседа, проблемные вопросы, рассказы-описания и пр. </a:t>
            </a:r>
            <a:endParaRPr lang="ru-RU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221088"/>
            <a:ext cx="4320480" cy="2430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82" y="1080338"/>
            <a:ext cx="2171757" cy="2895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9756" y="1644400"/>
            <a:ext cx="293665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965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98178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ru-RU" sz="2000" b="1" smtClean="0">
                <a:solidFill>
                  <a:schemeClr val="accent5">
                    <a:lumMod val="50000"/>
                  </a:schemeClr>
                </a:solidFill>
              </a:rPr>
              <a:t>К наблюдениям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зачастую подключаются различные анализаторы: эксперименты, постановка проблемных ситуаций, проведение опытов (позволяющих «открыть новое знание») 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01" b="22001"/>
          <a:stretch/>
        </p:blipFill>
        <p:spPr>
          <a:xfrm rot="5400000">
            <a:off x="3882303" y="1880770"/>
            <a:ext cx="3252296" cy="2275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" r="10736" b="14379"/>
          <a:stretch/>
        </p:blipFill>
        <p:spPr>
          <a:xfrm>
            <a:off x="755576" y="1791369"/>
            <a:ext cx="2952328" cy="2202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34" y="4221088"/>
            <a:ext cx="1676213" cy="2244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4941" y="3767227"/>
            <a:ext cx="3619729" cy="2141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775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584176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Большое значение в познавательно-исследовательской деятельности играет такая практическая деятельность в природе как </a:t>
            </a:r>
            <a:r>
              <a:rPr lang="ru-RU" sz="1800" b="1" u="sng" dirty="0" smtClean="0">
                <a:solidFill>
                  <a:schemeClr val="accent5">
                    <a:lumMod val="50000"/>
                  </a:schemeClr>
                </a:solidFill>
              </a:rPr>
              <a:t>труд.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 В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</a:rPr>
              <a:t>трудовой деятельности формируются новые виды мышления. Вследствие коллективного труда ребенок получает навыки работы, общения, сотрудничества, что улучшает адаптацию ребенка 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в обществе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endParaRPr lang="ru-RU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74" y="1628800"/>
            <a:ext cx="507612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50" r="22701"/>
          <a:stretch/>
        </p:blipFill>
        <p:spPr>
          <a:xfrm rot="5400000">
            <a:off x="5460410" y="2682687"/>
            <a:ext cx="3674327" cy="3578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250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	А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также </a:t>
            </a:r>
            <a:r>
              <a:rPr lang="ru-RU" sz="2000" b="1" u="sng" dirty="0">
                <a:solidFill>
                  <a:schemeClr val="accent5">
                    <a:lumMod val="50000"/>
                  </a:schemeClr>
                </a:solidFill>
              </a:rPr>
              <a:t>изобразительная деятельность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с отображением природы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для развития творческого потенциала, совершенствования личных возможностей, приобщения к ценностям культуры и удовлетворения индивидуальных интересов.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5" r="5931"/>
          <a:stretch/>
        </p:blipFill>
        <p:spPr>
          <a:xfrm>
            <a:off x="669927" y="2132856"/>
            <a:ext cx="3888468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r="11611"/>
          <a:stretch/>
        </p:blipFill>
        <p:spPr>
          <a:xfrm>
            <a:off x="4860032" y="3861048"/>
            <a:ext cx="4176464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558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389</TotalTime>
  <Words>69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Comic Sans MS</vt:lpstr>
      <vt:lpstr>Helvetica Neue</vt:lpstr>
      <vt:lpstr>Times New Roman</vt:lpstr>
      <vt:lpstr>Тема Office</vt:lpstr>
      <vt:lpstr>Презентация PowerPoint</vt:lpstr>
      <vt:lpstr>Презентация PowerPoint</vt:lpstr>
      <vt:lpstr> Организуя познавательно-исследовательскую работу с детьми с ОВЗ важно помнить этапы познавательного развития ребенка дошкольного возраста: 1. любопытство (ребенок активно обследует свое окружение, ищет впечатления, необходимые ему для развития) 2. любознательность (приходит с осмыслением окружающего мира и выделению интересных для них объектов) 3. познавательный интерес (с формированием наглядно-образного мышления ребенок усваивает эталоны, устанавливает новые связи в отношении вещей, обобщая свой опыт) 4. исследовательская активность (характеризуется у ребенка устойчивой познавательной потребностью и поиском направленным на понимание неизвестного)</vt:lpstr>
      <vt:lpstr>Презентация PowerPoint</vt:lpstr>
      <vt:lpstr>Презентация PowerPoint</vt:lpstr>
      <vt:lpstr> Наблюдение всегда сочетается со словесными методами: беседа, проблемные вопросы, рассказы-описания и пр. </vt:lpstr>
      <vt:lpstr> К наблюдениям зачастую подключаются различные анализаторы: эксперименты, постановка проблемных ситуаций, проведение опытов (позволяющих «открыть новое знание») </vt:lpstr>
      <vt:lpstr> Большое значение в познавательно-исследовательской деятельности играет такая практическая деятельность в природе как труд. В трудовой деятельности формируются новые виды мышления. Вследствие коллективного труда ребенок получает навыки работы, общения, сотрудничества, что улучшает адаптацию ребенка в обществе.   </vt:lpstr>
      <vt:lpstr> А также изобразительная деятельность с отображением природы для развития творческого потенциала, совершенствования личных возможностей, приобщения к ценностям культуры и удовлетворения индивидуальных интересов.</vt:lpstr>
      <vt:lpstr> Экскурсии по территории детского сада и за его пределами также проводятся с целью развития познавательно-исследовательской деятельности и изучению объектов живой и неживой природы.  </vt:lpstr>
      <vt:lpstr> Один из основных путей познания, наиболее полно соответствующий природе ребенка и современным задачам обучения в познавательно-исследовательской деятельности – это игра.</vt:lpstr>
      <vt:lpstr>Итак, познавательно-исследовательская деятельность детей на прогулке несомненно является одним из условий развития детской любознательности, а в конечном итоге познавательной активности ребенка.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2022-03-11T18:40:19Z</dcterms:created>
  <dcterms:modified xsi:type="dcterms:W3CDTF">2023-10-10T16:50:38Z</dcterms:modified>
</cp:coreProperties>
</file>