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m4a" ContentType="audio/mp4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87223-E600-4326-8B23-B8138D6E60E8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30FF64-CE10-4171-8B92-FD07FAAB4D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801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253F4-6733-4336-9DDA-258304ED853E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03F70-685E-4F23-992E-22254A17666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310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4AA41-E7DE-4E8D-B257-B360BF6DAF56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60429-6CD5-4237-8BEF-587A196416C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42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A48E3-695B-4B14-8A34-7AB58EA767D1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9B5F8-0B52-46C2-811B-BD6C6F2CDF2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07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6955B-8B09-4D9A-840F-D2232D7828A7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0F5C6-FBCE-4879-A262-67ED9B5B1FF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28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0582F-7AAC-44F8-A70F-9A01BDAFFFFC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8A2F5-3665-44E9-9FFA-8D2304BE33F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90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57F54-0280-47E0-A1D7-6FCC9A78A3A0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75E9E-BC61-4417-ACA4-3ABE453AD28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78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39E8A-E356-45A1-BAD9-1F1BB900F0FD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0D54B-4B69-468C-9844-D815B0BB559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77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6162C-887B-40FE-A32E-D59DE5B59192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DDA716-FFAD-4DF1-9753-BF7548F0AD7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5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B97F6-DDC8-4368-8102-78A8BA3E7DBD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BCAEC-0A95-4F6C-A912-8255C0BD512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23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ADA9C-921E-442A-B308-A13D4B447AAC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EBD85-590E-48B3-BD7A-D7692705A94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809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17FC73A-8964-4AAB-8853-B2224B9C584B}" type="datetimeFigureOut">
              <a:rPr lang="ru-RU"/>
              <a:pPr>
                <a:defRPr/>
              </a:pPr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AC8989"/>
                </a:solidFill>
                <a:latin typeface="Calibri" panose="020F0502020204030204" pitchFamily="34" charset="0"/>
              </a:defRPr>
            </a:lvl1pPr>
          </a:lstStyle>
          <a:p>
            <a:fld id="{40698F11-49C7-4972-BCD5-716061FC283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wmf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4a"/><Relationship Id="rId13" Type="http://schemas.openxmlformats.org/officeDocument/2006/relationships/image" Target="../media/image33.png"/><Relationship Id="rId3" Type="http://schemas.microsoft.com/office/2007/relationships/media" Target="../media/media3.m4a"/><Relationship Id="rId7" Type="http://schemas.microsoft.com/office/2007/relationships/media" Target="../media/media5.m4a"/><Relationship Id="rId12" Type="http://schemas.openxmlformats.org/officeDocument/2006/relationships/image" Target="../media/image3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11" Type="http://schemas.openxmlformats.org/officeDocument/2006/relationships/image" Target="../media/image31.png"/><Relationship Id="rId5" Type="http://schemas.microsoft.com/office/2007/relationships/media" Target="../media/media4.m4a"/><Relationship Id="rId10" Type="http://schemas.openxmlformats.org/officeDocument/2006/relationships/image" Target="../media/image30.png"/><Relationship Id="rId4" Type="http://schemas.openxmlformats.org/officeDocument/2006/relationships/audio" Target="../media/media3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2744788"/>
            <a:ext cx="7772400" cy="1470025"/>
          </a:xfrm>
        </p:spPr>
        <p:txBody>
          <a:bodyPr/>
          <a:lstStyle/>
          <a:p>
            <a:r>
              <a:rPr lang="ru-RU" sz="5400" dirty="0" smtClean="0">
                <a:latin typeface="Impact" panose="020B0806030902050204" pitchFamily="34" charset="0"/>
              </a:rPr>
              <a:t>«В гостях у сказки»</a:t>
            </a:r>
          </a:p>
        </p:txBody>
      </p:sp>
      <p:sp>
        <p:nvSpPr>
          <p:cNvPr id="4" name="Подзаголовок 2"/>
          <p:cNvSpPr>
            <a:spLocks noGrp="1"/>
          </p:cNvSpPr>
          <p:nvPr/>
        </p:nvSpPr>
        <p:spPr bwMode="auto">
          <a:xfrm>
            <a:off x="3491880" y="5229200"/>
            <a:ext cx="4180508" cy="144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 слайда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" name="videoplaybac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548680"/>
            <a:ext cx="8045450" cy="557748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51515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uchebnik.mos.ru/system_2/game_apps/icons/000/209/077/original/12b0cba9-39a5-4605-8ea1-cba52e87f7ca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1"/>
          <a:stretch/>
        </p:blipFill>
        <p:spPr bwMode="auto">
          <a:xfrm>
            <a:off x="309175" y="332656"/>
            <a:ext cx="8396927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1.ozone.ru/multimedia/102637759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" t="1995" r="4413" b="7552"/>
          <a:stretch/>
        </p:blipFill>
        <p:spPr bwMode="auto">
          <a:xfrm>
            <a:off x="323528" y="332656"/>
            <a:ext cx="2242078" cy="219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00.yaplakal.com/pics/pics_preview/5/8/5/143485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39" y="3933056"/>
            <a:ext cx="1512168" cy="216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.ytimg.com/vi/g-ies89qVmE/maxresdefaul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0" r="24390" b="8968"/>
          <a:stretch/>
        </p:blipFill>
        <p:spPr bwMode="auto">
          <a:xfrm>
            <a:off x="4499992" y="1124744"/>
            <a:ext cx="1703712" cy="14061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517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147248" cy="504056"/>
          </a:xfrm>
        </p:spPr>
        <p:txBody>
          <a:bodyPr/>
          <a:lstStyle/>
          <a:p>
            <a:r>
              <a:rPr lang="ru-RU" sz="3600" b="1" dirty="0" smtClean="0"/>
              <a:t>В чем летает баба Яга</a:t>
            </a:r>
            <a:r>
              <a:rPr lang="en-US" sz="3600" b="1" dirty="0"/>
              <a:t>?</a:t>
            </a:r>
            <a:endParaRPr lang="ru-RU" sz="3600" b="1" dirty="0"/>
          </a:p>
        </p:txBody>
      </p:sp>
      <p:pic>
        <p:nvPicPr>
          <p:cNvPr id="8" name="Объект 7" descr="7519bcd8c322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827584" y="1210464"/>
            <a:ext cx="7560840" cy="5098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3724433tvb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600" y="2276872"/>
            <a:ext cx="2954495" cy="3867323"/>
          </a:xfrm>
          <a:prstGeom prst="rect">
            <a:avLst/>
          </a:prstGeom>
        </p:spPr>
      </p:pic>
      <p:pic>
        <p:nvPicPr>
          <p:cNvPr id="10" name="Picture 3" descr="C:\Users\user\AppData\Local\Microsoft\Windows\Temporary Internet Files\Content.IE5\0MJ8W1MK\MC900287192[1].wm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flipH="1">
            <a:off x="3203848" y="4484854"/>
            <a:ext cx="2256016" cy="1741904"/>
          </a:xfrm>
          <a:prstGeom prst="rect">
            <a:avLst/>
          </a:prstGeom>
          <a:noFill/>
        </p:spPr>
      </p:pic>
      <p:pic>
        <p:nvPicPr>
          <p:cNvPr id="11" name="Picture 1" descr="C:\Users\user\AppData\Local\Microsoft\Windows\Temporary Internet Files\Content.IE5\WET65Q4H\MC900424206[1].wmf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88024" y="1451590"/>
            <a:ext cx="2985830" cy="1969600"/>
          </a:xfrm>
          <a:prstGeom prst="rect">
            <a:avLst/>
          </a:prstGeom>
          <a:noFill/>
        </p:spPr>
      </p:pic>
      <p:pic>
        <p:nvPicPr>
          <p:cNvPr id="12" name="Рисунок 11" descr="4160254-427697-.jp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2120" y="3933056"/>
            <a:ext cx="2121734" cy="251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0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Где была спрятана смерть Кощея Бессмертного?</a:t>
            </a:r>
            <a:endParaRPr lang="ru-RU" sz="2800" b="1" dirty="0"/>
          </a:p>
        </p:txBody>
      </p:sp>
      <p:pic>
        <p:nvPicPr>
          <p:cNvPr id="4" name="Объект 3" descr="7519bcd8c322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719572" y="1196752"/>
            <a:ext cx="7704856" cy="50806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0b2b27fcea21e01b84051336df86b3af.jpe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572" y="1988840"/>
            <a:ext cx="2556284" cy="3890480"/>
          </a:xfrm>
          <a:prstGeom prst="rect">
            <a:avLst/>
          </a:prstGeom>
        </p:spPr>
      </p:pic>
      <p:pic>
        <p:nvPicPr>
          <p:cNvPr id="6" name="Рисунок 5" descr="safe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5239" y="2996952"/>
            <a:ext cx="2063944" cy="2457076"/>
          </a:xfrm>
          <a:prstGeom prst="rect">
            <a:avLst/>
          </a:prstGeom>
        </p:spPr>
      </p:pic>
      <p:pic>
        <p:nvPicPr>
          <p:cNvPr id="7" name="Рисунок 6" descr="Glod-Lock-objects-3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0152" y="2564904"/>
            <a:ext cx="2320551" cy="3160591"/>
          </a:xfrm>
          <a:prstGeom prst="rect">
            <a:avLst/>
          </a:prstGeom>
        </p:spPr>
      </p:pic>
      <p:pic>
        <p:nvPicPr>
          <p:cNvPr id="8" name="Рисунок 7" descr="44eefd6a79fc7364fddcc830acf7447f.jpg"/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b="26405"/>
          <a:stretch/>
        </p:blipFill>
        <p:spPr>
          <a:xfrm>
            <a:off x="4722931" y="5231816"/>
            <a:ext cx="932504" cy="98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83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ru-RU" sz="3200" b="1" dirty="0" smtClean="0"/>
              <a:t>На чем Емеля ездил к царю?</a:t>
            </a:r>
            <a:endParaRPr lang="ru-RU" sz="3200" b="1" dirty="0"/>
          </a:p>
        </p:txBody>
      </p:sp>
      <p:pic>
        <p:nvPicPr>
          <p:cNvPr id="5" name="Объект 4" descr="7519bcd8c322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611560" y="1196752"/>
            <a:ext cx="7848872" cy="52837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1585041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3592" y="3843625"/>
            <a:ext cx="2826840" cy="2636912"/>
          </a:xfrm>
          <a:prstGeom prst="rect">
            <a:avLst/>
          </a:prstGeom>
        </p:spPr>
      </p:pic>
      <p:pic>
        <p:nvPicPr>
          <p:cNvPr id="7" name="Рисунок 6" descr="yandsearch (16)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8652" y="2243376"/>
            <a:ext cx="2962672" cy="2763617"/>
          </a:xfrm>
          <a:prstGeom prst="rect">
            <a:avLst/>
          </a:prstGeom>
        </p:spPr>
      </p:pic>
      <p:pic>
        <p:nvPicPr>
          <p:cNvPr id="8" name="Picture 4" descr="C:\Users\user\AppData\Local\Microsoft\Windows\Temporary Internet Files\Content.IE5\0MJ8W1MK\MC900235199[1].wmf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547664" y="4300231"/>
            <a:ext cx="2509936" cy="2032571"/>
          </a:xfrm>
          <a:prstGeom prst="rect">
            <a:avLst/>
          </a:prstGeom>
          <a:noFill/>
        </p:spPr>
      </p:pic>
      <p:pic>
        <p:nvPicPr>
          <p:cNvPr id="9" name="Рисунок 8" descr="03503-mid.jp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flipH="1">
            <a:off x="539552" y="3240826"/>
            <a:ext cx="3199972" cy="105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4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sz="2800" b="1" dirty="0"/>
              <a:t>Кто помогал </a:t>
            </a:r>
            <a:r>
              <a:rPr lang="ru-RU" sz="2800" b="1" dirty="0" err="1"/>
              <a:t>Хаврошечке</a:t>
            </a:r>
            <a:r>
              <a:rPr lang="ru-RU" sz="2800" b="1" dirty="0"/>
              <a:t> выполнить трудные задания в срок?</a:t>
            </a:r>
            <a:endParaRPr lang="ru-RU" sz="2800" dirty="0"/>
          </a:p>
        </p:txBody>
      </p:sp>
      <p:pic>
        <p:nvPicPr>
          <p:cNvPr id="16" name="Объект 4" descr="7519bcd8c322t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611560" y="1600200"/>
            <a:ext cx="7776863" cy="470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 descr="09197aba7580df38dfadb926ab6c82ef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372200" y="3116526"/>
            <a:ext cx="1512168" cy="3015031"/>
          </a:xfrm>
          <a:prstGeom prst="rect">
            <a:avLst/>
          </a:prstGeom>
        </p:spPr>
      </p:pic>
      <p:pic>
        <p:nvPicPr>
          <p:cNvPr id="23" name="Picture 2" descr="https://fsd.multiurok.ru/html/2020/03/14/s_5e6ce3f4b68ee/1381891_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43420"/>
            <a:ext cx="2088232" cy="207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s://vignette.wikia.nocookie.net/disney/images/5/57/Godmommy.png/revision/latest?cb=2013061402475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49170"/>
            <a:ext cx="1905785" cy="333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6" descr="https://avatars.mds.yandex.net/get-zen_doc/196516/pub_5cdd134ceb5ea100b2d13d26_5cdd3d75e297e900b3f62f30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600332"/>
            <a:ext cx="1800200" cy="153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076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/>
          <a:lstStyle/>
          <a:p>
            <a:r>
              <a:rPr lang="ru-RU" sz="2800" b="1" dirty="0" smtClean="0"/>
              <a:t>Что в русской народной сказке «Иван царевич и серый волк» называется и «живой» и «мертвой»</a:t>
            </a:r>
            <a:endParaRPr lang="ru-RU" sz="2800" b="1" dirty="0"/>
          </a:p>
        </p:txBody>
      </p:sp>
      <p:pic>
        <p:nvPicPr>
          <p:cNvPr id="11" name="Объект 4" descr="7519bcd8c322t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11560" y="1600200"/>
            <a:ext cx="7776863" cy="470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" descr="https://libmir.com/i/54/358654/i_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1209">
            <a:off x="2040303" y="2720374"/>
            <a:ext cx="2265335" cy="366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s://img-fotki.yandex.ru/get/151986/200418627.18c/0_183781_3c7295c3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88" y="5092844"/>
            <a:ext cx="1681323" cy="115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https://img0.liveinternet.ru/images/attach/c/11/128/470/128470422_Mega_Pinktastic_Kit__173_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67" y="4913476"/>
            <a:ext cx="884944" cy="129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4" descr="https://otvet.imgsmail.ru/download/875a8375f91de049494d6073098e8a2f_244045757be3c152e2fa9e11bf6d73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596150"/>
            <a:ext cx="3096344" cy="247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6" descr="https://avatars.mds.yandex.net/get-pdb/480866/e1327d5b-d6d4-4f90-9d99-844f03764594/s120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94648"/>
            <a:ext cx="3302844" cy="179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724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96494"/>
          </a:xfrm>
        </p:spPr>
        <p:txBody>
          <a:bodyPr/>
          <a:lstStyle/>
          <a:p>
            <a:r>
              <a:rPr lang="ru-RU" sz="3600" b="1" dirty="0" smtClean="0"/>
              <a:t>Чей голос из сказки?</a:t>
            </a:r>
            <a:endParaRPr lang="ru-RU" b="1" dirty="0"/>
          </a:p>
        </p:txBody>
      </p:sp>
      <p:pic>
        <p:nvPicPr>
          <p:cNvPr id="4" name="s_lisichka_i_volk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92280" y="1700808"/>
            <a:ext cx="609600" cy="609600"/>
          </a:xfrm>
        </p:spPr>
      </p:pic>
      <p:pic>
        <p:nvPicPr>
          <p:cNvPr id="5" name="Сказка - Маша и медведь (www.hotplayer.ru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110571" y="2801817"/>
            <a:ext cx="609600" cy="609600"/>
          </a:xfrm>
          <a:prstGeom prst="rect">
            <a:avLst/>
          </a:prstGeom>
        </p:spPr>
      </p:pic>
      <p:pic>
        <p:nvPicPr>
          <p:cNvPr id="6" name="Сказка — Волк и семеро козлят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89580" y="3939059"/>
            <a:ext cx="609600" cy="609600"/>
          </a:xfrm>
          <a:prstGeom prst="rect">
            <a:avLst/>
          </a:prstGeom>
        </p:spPr>
      </p:pic>
      <p:pic>
        <p:nvPicPr>
          <p:cNvPr id="3" name="Русская народная сказка - Коза-дереза (чит.Л.Портнова) (www.hotplayer.ru)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89580" y="5085184"/>
            <a:ext cx="609600" cy="609600"/>
          </a:xfrm>
          <a:prstGeom prst="rect">
            <a:avLst/>
          </a:prstGeom>
        </p:spPr>
      </p:pic>
      <p:pic>
        <p:nvPicPr>
          <p:cNvPr id="1026" name="Picture 2" descr="https://thypix.com/wp-content/uploads/2020/05/fox-64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192" y="1509643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g-fotki.yandex.ru/get/9496/16969765.1b5/0_87ae8_684430ed_ori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82" y="3764483"/>
            <a:ext cx="1719131" cy="248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s05.infourok.ru/uploads/ex/0542/00055c71-7f5eb023/hello_html_m4ea88dff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566" y="3818587"/>
            <a:ext cx="2016224" cy="237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img-fotki.yandex.ru/get/3011/14068530.204/0_dbb55_bd25eb94_XXL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51703"/>
            <a:ext cx="1316342" cy="230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8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4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2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шаблон">
  <a:themeElements>
    <a:clrScheme name="Другая 25">
      <a:dk1>
        <a:srgbClr val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495</TotalTime>
  <Words>63</Words>
  <Application>Microsoft Office PowerPoint</Application>
  <PresentationFormat>Экран (4:3)</PresentationFormat>
  <Paragraphs>8</Paragraphs>
  <Slides>9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Impact</vt:lpstr>
      <vt:lpstr>шаблон</vt:lpstr>
      <vt:lpstr>«В гостях у сказки»</vt:lpstr>
      <vt:lpstr>Презентация PowerPoint</vt:lpstr>
      <vt:lpstr>Презентация PowerPoint</vt:lpstr>
      <vt:lpstr>В чем летает баба Яга?</vt:lpstr>
      <vt:lpstr>Где была спрятана смерть Кощея Бессмертного?</vt:lpstr>
      <vt:lpstr>На чем Емеля ездил к царю?</vt:lpstr>
      <vt:lpstr>Кто помогал Хаврошечке выполнить трудные задания в срок?</vt:lpstr>
      <vt:lpstr>Что в русской народной сказке «Иван царевич и серый волк» называется и «живой» и «мертвой»</vt:lpstr>
      <vt:lpstr>Чей голос из сказки?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</dc:creator>
  <cp:lastModifiedBy>User</cp:lastModifiedBy>
  <cp:revision>39</cp:revision>
  <dcterms:created xsi:type="dcterms:W3CDTF">2016-05-11T09:29:03Z</dcterms:created>
  <dcterms:modified xsi:type="dcterms:W3CDTF">2023-10-29T12:28:29Z</dcterms:modified>
</cp:coreProperties>
</file>