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7" r:id="rId4"/>
    <p:sldId id="268" r:id="rId5"/>
    <p:sldId id="269" r:id="rId6"/>
    <p:sldId id="270" r:id="rId7"/>
    <p:sldId id="271" r:id="rId8"/>
    <p:sldId id="273" r:id="rId9"/>
    <p:sldId id="272" r:id="rId10"/>
    <p:sldId id="258" r:id="rId11"/>
    <p:sldId id="274" r:id="rId12"/>
    <p:sldId id="260" r:id="rId13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72134-55A1-45FE-A512-C0EEDF5FC397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789FA-9406-4113-B073-9ACA5D09FB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586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0C6B8-9807-4B09-A4A2-BE39641AD2E0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E7342-2607-47B6-8C2F-7B591E3DED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7652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1E30F-8005-45E5-BF61-8B0CAF86CA02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717F7-4DEB-4A60-B33C-C1955308AC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200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182CE-E997-4AC2-A3AE-940DE6389F35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6AB24-D2A1-496F-8BCD-0FE4442AC9D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360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38D8F-36AE-4D17-BDA0-4394AE922072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DAF81-4E2A-459C-A535-7CB9353C7D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1893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B808C-0824-472C-BBEF-0FED21981BE9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03830-810A-446B-9D73-62C535B859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609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B7088-87EF-43D9-90B3-682E6DD906E7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C6BE4-1E67-4FE6-A6FD-5592E3B55A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7555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7AB8B-5FAF-4C3C-B612-F1B5741F6D95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E018F-FD31-4B62-88A3-978E1C1903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6199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9C9FE-D3B1-4537-BD86-2487D1215F2D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87E28-21F1-4A40-B89E-53221E22E0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313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95E42-4877-42EB-92FE-149E833D36DB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D04D-B812-4FF8-9B77-79899C3290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3679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ECB91-652B-4D31-8B5E-4E0BC8C2DD04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3C072-C97D-4EC2-833C-EC03F342C5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0758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C04EA2-D15C-4C99-9E88-57FD777F755F}" type="datetimeFigureOut">
              <a:rPr lang="ru-RU"/>
              <a:pPr>
                <a:defRPr/>
              </a:pPr>
              <a:t>29.10.2023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8A3DFF-C90B-4D0C-9270-57EEDC3BAF7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User\Downloads\&#1044;&#1080;&#1076;&#1072;&#1082;&#1090;&#1080;&#1095;&#1077;&#1089;&#1082;&#1072;&#1103;%20&#1080;&#1075;&#1088;&#1072;%20&#1041;&#1086;&#1083;&#1100;&#1096;&#1086;&#1081;%20&#1084;&#1072;&#1083;&#1077;&#1085;&#1100;&#1082;&#1080;&#1081;.mp4" TargetMode="External"/><Relationship Id="rId1" Type="http://schemas.microsoft.com/office/2007/relationships/media" Target="file:///C:\Users\User\Downloads\&#1044;&#1080;&#1076;&#1072;&#1082;&#1090;&#1080;&#1095;&#1077;&#1089;&#1082;&#1072;&#1103;%20&#1080;&#1075;&#1088;&#1072;%20&#1041;&#1086;&#1083;&#1100;&#1096;&#1086;&#1081;%20&#1084;&#1072;&#1083;&#1077;&#1085;&#1100;&#1082;&#1080;&#1081;.mp4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file:///C:\Users\User\Downloads\&#1050;&#1086;&#1089;&#1084;&#1080;&#1095;&#1077;&#1089;&#1082;&#1072;&#1103;%20&#1052;&#1091;&#1079;&#1099;&#1082;&#1072;%20-%20Space%20Influence.mp3" TargetMode="External"/><Relationship Id="rId7" Type="http://schemas.openxmlformats.org/officeDocument/2006/relationships/image" Target="../media/image6.png"/><Relationship Id="rId2" Type="http://schemas.openxmlformats.org/officeDocument/2006/relationships/video" Target="file:///C:\Users\User\Downloads\videoplayback%20(1).mp4" TargetMode="External"/><Relationship Id="rId1" Type="http://schemas.microsoft.com/office/2007/relationships/media" Target="file:///C:\Users\User\Downloads\videoplayback%20(1).mp4" TargetMode="Externa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4" Type="http://schemas.openxmlformats.org/officeDocument/2006/relationships/audio" Target="file:///C:\Users\User\Downloads\&#1050;&#1086;&#1089;&#1084;&#1080;&#1095;&#1077;&#1089;&#1082;&#1072;&#1103;%20&#1052;&#1091;&#1079;&#1099;&#1082;&#1072;%20-%20Space%20Influence.mp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ownloads\&#1072;&#1091;&#1076;&#1080;&#1086;040423-02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file:///C:\Users\User\Downloads\&#1050;&#1086;&#1089;&#1084;&#1080;&#1095;&#1077;&#1089;&#1082;&#1072;&#1103;%20&#1052;&#1091;&#1079;&#1099;&#1082;&#1072;%20-%20Space%20Influence.mp3" TargetMode="External"/><Relationship Id="rId7" Type="http://schemas.openxmlformats.org/officeDocument/2006/relationships/image" Target="../media/image6.png"/><Relationship Id="rId2" Type="http://schemas.openxmlformats.org/officeDocument/2006/relationships/video" Target="file:///C:\Users\User\Downloads\videoplayback%20(1).mp4" TargetMode="External"/><Relationship Id="rId1" Type="http://schemas.microsoft.com/office/2007/relationships/media" Target="file:///C:\Users\User\Downloads\videoplayback%20(1).mp4" TargetMode="Externa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4" Type="http://schemas.openxmlformats.org/officeDocument/2006/relationships/audio" Target="file:///C:\Users\User\Downloads\&#1050;&#1086;&#1089;&#1084;&#1080;&#1095;&#1077;&#1089;&#1082;&#1072;&#1103;%20&#1052;&#1091;&#1079;&#1099;&#1082;&#1072;%20-%20Space%20Influence.mp3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User\Downloads\&#1054;&#1079;&#1086;&#1088;&#1085;&#1072;&#1103;%20&#1087;&#1086;&#1083;&#1100;&#1082;&#1072;%202%20&#1054;&#1056;&#1050;&#1045;&#1057;&#1058;&#1056;%20(&#1084;&#1091;&#1079;.%20&#1053;.&#1042;&#1077;&#1088;&#1077;&#1089;&#1086;&#1082;&#1080;&#1085;&#1086;&#1081;)%20(256%20%20kbps).mp3" TargetMode="External"/><Relationship Id="rId1" Type="http://schemas.microsoft.com/office/2007/relationships/media" Target="file:///C:\Users\User\Downloads\&#1054;&#1079;&#1086;&#1088;&#1085;&#1072;&#1103;%20&#1087;&#1086;&#1083;&#1100;&#1082;&#1072;%202%20&#1054;&#1056;&#1050;&#1045;&#1057;&#1058;&#1056;%20(&#1084;&#1091;&#1079;.%20&#1053;.&#1042;&#1077;&#1088;&#1077;&#1089;&#1086;&#1082;&#1080;&#1085;&#1086;&#1081;)%20(256%20%20kbps)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User\Downloads\privetstvie-zvezdoceta_(VIDEOMIN.ORG).mp4" TargetMode="External"/><Relationship Id="rId1" Type="http://schemas.microsoft.com/office/2007/relationships/media" Target="file:///C:\Users\User\Downloads\privetstvie-zvezdoceta_(VIDEOMIN.ORG).mp4" TargetMode="Externa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275856" y="1988840"/>
            <a:ext cx="5616624" cy="3384376"/>
          </a:xfrm>
          <a:ln>
            <a:miter lim="800000"/>
            <a:headEnd/>
            <a:tailEnd/>
          </a:ln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 panose="020B0806030902050204" pitchFamily="34" charset="0"/>
              </a:rPr>
              <a:t>Космическое </a:t>
            </a:r>
            <a:br>
              <a:rPr lang="ru-RU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 panose="020B0806030902050204" pitchFamily="34" charset="0"/>
              </a:rPr>
            </a:br>
            <a:r>
              <a:rPr lang="ru-RU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 panose="020B0806030902050204" pitchFamily="34" charset="0"/>
              </a:rPr>
              <a:t>путешествие</a:t>
            </a:r>
            <a:endParaRPr lang="ru-RU" sz="7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Impact" panose="020B0806030902050204" pitchFamily="34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675" y="6092825"/>
            <a:ext cx="5648325" cy="215900"/>
          </a:xfrm>
        </p:spPr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08175" y="1484313"/>
            <a:ext cx="6850063" cy="4176712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2800" dirty="0">
              <a:solidFill>
                <a:srgbClr val="000066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Дидактическая игра Большой маленький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 (1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8856662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Космическая Музыка - Space Influenc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5895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2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771775" y="1628775"/>
            <a:ext cx="5329238" cy="6477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3200" dirty="0">
              <a:solidFill>
                <a:srgbClr val="000066"/>
              </a:solidFill>
              <a:latin typeface="Constantia" pitchFamily="18" charset="0"/>
              <a:ea typeface="+mj-ea"/>
              <a:cs typeface="+mj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771775" y="2276475"/>
          <a:ext cx="6096000" cy="15954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95438">
                <a:tc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317" name="Picture 3" descr="http://barselit.ru/images/males/g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0"/>
            <a:ext cx="1655763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3" descr="http://barselit.ru/images/males/g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0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 descr="https://i.ytimg.com/vi/EcffHQh1ZwY/maxresdefaul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9" t="17107" r="26786" b="8155"/>
          <a:stretch/>
        </p:blipFill>
        <p:spPr bwMode="auto">
          <a:xfrm>
            <a:off x="2699792" y="1713196"/>
            <a:ext cx="6396583" cy="51040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https://shareslide.ru/img/thumbs/026ce9c8a2c2b9a8bc517446e8105040-800x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3" t="28011" r="22998" b="16464"/>
          <a:stretch>
            <a:fillRect/>
          </a:stretch>
        </p:blipFill>
        <p:spPr bwMode="auto">
          <a:xfrm rot="348917">
            <a:off x="2673350" y="1811338"/>
            <a:ext cx="5659438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0"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08175" y="1484313"/>
            <a:ext cx="6850063" cy="4176712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2800" dirty="0">
              <a:solidFill>
                <a:srgbClr val="000066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09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https://i.playboard.app/p/AATXAJzr4ItCxLmTRBjiFpIqbUrc54pLnkgcOPYiko6U/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365250"/>
            <a:ext cx="3943350" cy="393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аудио040423-0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8769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88913"/>
            <a:ext cx="8893175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15277"/>
            <a:ext cx="5328592" cy="6427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09075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1247775"/>
          </a:xfrm>
        </p:spPr>
        <p:txBody>
          <a:bodyPr/>
          <a:lstStyle/>
          <a:p>
            <a:endParaRPr lang="ru-RU" altLang="ru-RU" smtClean="0"/>
          </a:p>
        </p:txBody>
      </p:sp>
      <p:pic>
        <p:nvPicPr>
          <p:cNvPr id="5" name="Picture 6" descr="https://mir-s3-cdn-cf.behance.net/project_modules/max_1200/55bdc318580479.562cbd4e621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323528" y="3419763"/>
            <a:ext cx="2989553" cy="2989553"/>
          </a:xfrm>
          <a:effectLst>
            <a:softEdge rad="112500"/>
          </a:effectLst>
        </p:spPr>
      </p:pic>
      <p:pic>
        <p:nvPicPr>
          <p:cNvPr id="6" name="Picture 4" descr="https://flomaster.club/uploads/posts/2022-08/1660722089_1-flomaster-club-p-kosmicheskii-korabl-kartinki-dlya-detei-kr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39952" y="1484784"/>
            <a:ext cx="4355036" cy="4355036"/>
          </a:xfr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 (1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8856662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Космическая Музыка - Space Influenc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3736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4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6349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20000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p.userapi.com/c844416/v844416757/14e6ad/CHAiufnxU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1" r="4568"/>
          <a:stretch>
            <a:fillRect/>
          </a:stretch>
        </p:blipFill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08175" y="1484313"/>
            <a:ext cx="6850063" cy="4176712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2800" dirty="0">
              <a:solidFill>
                <a:srgbClr val="000066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219" name="Picture 4" descr="https://phonoteka.org/uploads/posts/2021-05/1622178873_6-phonoteka_org-p-planeti-solnechnoi-sistemi-art-krasivo-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8928100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зорная полька 2 ОРКЕСТР (муз. Н.Вересокиной) (256  kbps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8769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rivetstvie-zvezdoceta_(VIDEOMIN.ORG)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8856662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</Words>
  <Application>Microsoft Office PowerPoint</Application>
  <PresentationFormat>Экран (4:3)</PresentationFormat>
  <Paragraphs>1</Paragraphs>
  <Slides>12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Constantia</vt:lpstr>
      <vt:lpstr>Тема Office</vt:lpstr>
      <vt:lpstr>Космическое  путешествие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DAY</dc:creator>
  <cp:lastModifiedBy>User</cp:lastModifiedBy>
  <cp:revision>34</cp:revision>
  <dcterms:created xsi:type="dcterms:W3CDTF">2016-04-12T20:21:28Z</dcterms:created>
  <dcterms:modified xsi:type="dcterms:W3CDTF">2023-10-29T12:25:11Z</dcterms:modified>
</cp:coreProperties>
</file>