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1" r:id="rId3"/>
    <p:sldId id="262" r:id="rId4"/>
    <p:sldId id="265" r:id="rId5"/>
    <p:sldId id="258" r:id="rId6"/>
    <p:sldId id="260" r:id="rId7"/>
  </p:sldIdLst>
  <p:sldSz cx="9144000" cy="6858000" type="screen4x3"/>
  <p:notesSz cx="6858000" cy="9144000"/>
  <p:embeddedFontLst>
    <p:embeddedFont>
      <p:font typeface="Rubius" panose="020B0604020202020204" charset="0"/>
      <p:regular r:id="rId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A42320"/>
    <a:srgbClr val="C42A26"/>
    <a:srgbClr val="8D1E1B"/>
    <a:srgbClr val="820041"/>
    <a:srgbClr val="B05408"/>
    <a:srgbClr val="993300"/>
    <a:srgbClr val="BE2824"/>
    <a:srgbClr val="F90B05"/>
    <a:srgbClr val="7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5" d="100"/>
          <a:sy n="115" d="100"/>
        </p:scale>
        <p:origin x="147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12768" cy="72008"/>
          </a:xfrm>
        </p:spPr>
        <p:txBody>
          <a:bodyPr>
            <a:noAutofit/>
          </a:bodyPr>
          <a:lstStyle/>
          <a:p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Rubius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5301208"/>
            <a:ext cx="7416824" cy="50405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ru-RU" sz="2400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Rubius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988840"/>
            <a:ext cx="74168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ubius" pitchFamily="2" charset="0"/>
              </a:rPr>
              <a:t>Путешествие в </a:t>
            </a:r>
          </a:p>
          <a:p>
            <a:pPr algn="ctr"/>
            <a:r>
              <a:rPr lang="ru-RU" sz="7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ubius" pitchFamily="2" charset="0"/>
              </a:rPr>
              <a:t>о</a:t>
            </a:r>
            <a:r>
              <a:rPr lang="ru-RU" sz="7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ubius" pitchFamily="2" charset="0"/>
              </a:rPr>
              <a:t>сенний лес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78355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1800" dirty="0"/>
              <a:t>Вот мы с вами в  лес </a:t>
            </a:r>
            <a:r>
              <a:rPr lang="ru-RU" sz="1800" dirty="0" smtClean="0"/>
              <a:t>зашли, много </a:t>
            </a:r>
            <a:r>
              <a:rPr lang="ru-RU" sz="1800" dirty="0"/>
              <a:t>листиков </a:t>
            </a:r>
            <a:r>
              <a:rPr lang="ru-RU" sz="1800" dirty="0" smtClean="0"/>
              <a:t>нашли.</a:t>
            </a:r>
            <a:br>
              <a:rPr lang="ru-RU" sz="1800" dirty="0" smtClean="0"/>
            </a:br>
            <a:r>
              <a:rPr lang="ru-RU" sz="1800" dirty="0" smtClean="0"/>
              <a:t>Будем </a:t>
            </a:r>
            <a:r>
              <a:rPr lang="ru-RU" sz="1800" dirty="0"/>
              <a:t>с ними мы </a:t>
            </a:r>
            <a:r>
              <a:rPr lang="ru-RU" sz="1800" dirty="0" smtClean="0"/>
              <a:t>играть, листочки </a:t>
            </a:r>
            <a:r>
              <a:rPr lang="ru-RU" sz="1800" dirty="0"/>
              <a:t>будем </a:t>
            </a:r>
            <a:r>
              <a:rPr lang="ru-RU" sz="1800" dirty="0" smtClean="0"/>
              <a:t>собирать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92696"/>
            <a:ext cx="8640960" cy="5904655"/>
          </a:xfrm>
        </p:spPr>
      </p:pic>
    </p:spTree>
    <p:extLst>
      <p:ext uri="{BB962C8B-B14F-4D97-AF65-F5344CB8AC3E}">
        <p14:creationId xmlns:p14="http://schemas.microsoft.com/office/powerpoint/2010/main" val="397325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16024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1800" dirty="0"/>
              <a:t>А к нам на длинной мокрой </a:t>
            </a:r>
            <a:r>
              <a:rPr lang="ru-RU" sz="1800" dirty="0" smtClean="0"/>
              <a:t>ножке  Дождик </a:t>
            </a:r>
            <a:r>
              <a:rPr lang="ru-RU" sz="1800" dirty="0"/>
              <a:t>скачет по </a:t>
            </a:r>
            <a:r>
              <a:rPr lang="ru-RU" sz="1800" dirty="0" smtClean="0"/>
              <a:t>дорожке</a:t>
            </a:r>
            <a:r>
              <a:rPr lang="ru-RU" sz="4900" dirty="0"/>
              <a:t/>
            </a:r>
            <a:br>
              <a:rPr lang="ru-RU" sz="4900" dirty="0"/>
            </a:br>
            <a:endParaRPr lang="ru-RU" sz="2200" dirty="0"/>
          </a:p>
        </p:txBody>
      </p:sp>
      <p:pic>
        <p:nvPicPr>
          <p:cNvPr id="1028" name="Picture 4" descr="https://mebel-go.ru/mebelgoer/8250goluboy_zontik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64096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вуки Природы - Шум Дождя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39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>Тонкие  </a:t>
            </a:r>
            <a:r>
              <a:rPr lang="ru-RU" sz="2200" dirty="0" err="1"/>
              <a:t>рябинушки</a:t>
            </a:r>
            <a:r>
              <a:rPr lang="ru-RU" sz="2200" dirty="0"/>
              <a:t> рядышком стоят,</a:t>
            </a:r>
            <a:br>
              <a:rPr lang="ru-RU" sz="2200" dirty="0"/>
            </a:br>
            <a:r>
              <a:rPr lang="ru-RU" sz="2200" dirty="0"/>
              <a:t>Ягоды как бусины на солнышке горят!</a:t>
            </a:r>
            <a:br>
              <a:rPr lang="ru-RU" sz="2200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https://vsegda-pomnim.com/uploads/posts/2022-04/1648934948_33-vsegda-pomnim-com-p-ryabinovii-les-foto-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52736"/>
            <a:ext cx="8363271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7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6296" y="332656"/>
            <a:ext cx="1512168" cy="4608512"/>
          </a:xfrm>
        </p:spPr>
        <p:txBody>
          <a:bodyPr>
            <a:noAutofit/>
          </a:bodyPr>
          <a:lstStyle/>
          <a:p>
            <a:r>
              <a:rPr lang="ru-RU" sz="1400" dirty="0"/>
              <a:t>Ходит осень по дорожке,</a:t>
            </a:r>
            <a:br>
              <a:rPr lang="ru-RU" sz="1400" dirty="0"/>
            </a:br>
            <a:r>
              <a:rPr lang="ru-RU" sz="1400" dirty="0"/>
              <a:t>Стук-стук-стук!- </a:t>
            </a:r>
            <a:br>
              <a:rPr lang="ru-RU" sz="1400" dirty="0"/>
            </a:br>
            <a:r>
              <a:rPr lang="ru-RU" sz="1400" dirty="0"/>
              <a:t>Стучит в окошки.</a:t>
            </a:r>
            <a:br>
              <a:rPr lang="ru-RU" sz="1400" dirty="0"/>
            </a:br>
            <a:r>
              <a:rPr lang="ru-RU" sz="1400" dirty="0"/>
              <a:t>И несет дары в лукошке! </a:t>
            </a:r>
            <a:br>
              <a:rPr lang="ru-RU" sz="1400" dirty="0"/>
            </a:b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ubius" pitchFamily="2" charset="0"/>
            </a:endParaRPr>
          </a:p>
        </p:txBody>
      </p:sp>
      <p:pic>
        <p:nvPicPr>
          <p:cNvPr id="8" name="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7704" y="44624"/>
            <a:ext cx="5112568" cy="6833538"/>
          </a:xfrm>
        </p:spPr>
      </p:pic>
    </p:spTree>
    <p:extLst>
      <p:ext uri="{BB962C8B-B14F-4D97-AF65-F5344CB8AC3E}">
        <p14:creationId xmlns:p14="http://schemas.microsoft.com/office/powerpoint/2010/main" val="67659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08912" cy="720080"/>
          </a:xfrm>
        </p:spPr>
        <p:txBody>
          <a:bodyPr>
            <a:normAutofit/>
          </a:bodyPr>
          <a:lstStyle/>
          <a:p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ubius" pitchFamily="2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83568" y="1268760"/>
            <a:ext cx="7776864" cy="485740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 descr="https://rstatic.oshkole.ru/editor_images/1942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992888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11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</TotalTime>
  <Words>33</Words>
  <Application>Microsoft Office PowerPoint</Application>
  <PresentationFormat>Экран (4:3)</PresentationFormat>
  <Paragraphs>6</Paragraphs>
  <Slides>6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Times New Roman</vt:lpstr>
      <vt:lpstr>Rubius</vt:lpstr>
      <vt:lpstr>Arial</vt:lpstr>
      <vt:lpstr>Тема Office</vt:lpstr>
      <vt:lpstr>Презентация PowerPoint</vt:lpstr>
      <vt:lpstr>Вот мы с вами в  лес зашли, много листиков нашли. Будем с ними мы играть, листочки будем собирать </vt:lpstr>
      <vt:lpstr> А к нам на длинной мокрой ножке  Дождик скачет по дорожке </vt:lpstr>
      <vt:lpstr>   Тонкие  рябинушки рядышком стоят, Ягоды как бусины на солнышке горят!   </vt:lpstr>
      <vt:lpstr>Ходит осень по дорожке, Стук-стук-стук!-  Стучит в окошки. И несет дары в лукошке!  </vt:lpstr>
      <vt:lpstr>Презентация PowerPoint</vt:lpstr>
    </vt:vector>
  </TitlesOfParts>
  <Company>МАОУ лицей №21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Сказочные</dc:title>
  <dc:creator>Ранько Елена</dc:creator>
  <cp:lastModifiedBy>User</cp:lastModifiedBy>
  <cp:revision>72</cp:revision>
  <dcterms:created xsi:type="dcterms:W3CDTF">2015-04-19T15:51:03Z</dcterms:created>
  <dcterms:modified xsi:type="dcterms:W3CDTF">2023-10-29T12:19:38Z</dcterms:modified>
</cp:coreProperties>
</file>