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9" r:id="rId3"/>
    <p:sldId id="284" r:id="rId4"/>
    <p:sldId id="282" r:id="rId5"/>
    <p:sldId id="287" r:id="rId6"/>
    <p:sldId id="283" r:id="rId7"/>
    <p:sldId id="257" r:id="rId8"/>
    <p:sldId id="271" r:id="rId9"/>
    <p:sldId id="258" r:id="rId10"/>
    <p:sldId id="264" r:id="rId11"/>
    <p:sldId id="286" r:id="rId12"/>
    <p:sldId id="261" r:id="rId13"/>
    <p:sldId id="273" r:id="rId14"/>
    <p:sldId id="275" r:id="rId15"/>
    <p:sldId id="277" r:id="rId16"/>
    <p:sldId id="259" r:id="rId17"/>
    <p:sldId id="267" r:id="rId18"/>
    <p:sldId id="266" r:id="rId19"/>
    <p:sldId id="276" r:id="rId20"/>
    <p:sldId id="281" r:id="rId21"/>
    <p:sldId id="285" r:id="rId22"/>
    <p:sldId id="260" r:id="rId23"/>
    <p:sldId id="265" r:id="rId24"/>
    <p:sldId id="268" r:id="rId25"/>
    <p:sldId id="269" r:id="rId26"/>
    <p:sldId id="272" r:id="rId27"/>
    <p:sldId id="262" r:id="rId28"/>
    <p:sldId id="263" r:id="rId29"/>
    <p:sldId id="270" r:id="rId30"/>
    <p:sldId id="280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F487-1C25-4E5B-85BF-87B305EB57A6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78DFA-D10F-4F9C-9D77-6B0F613A33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F487-1C25-4E5B-85BF-87B305EB57A6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78DFA-D10F-4F9C-9D77-6B0F613A33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F487-1C25-4E5B-85BF-87B305EB57A6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78DFA-D10F-4F9C-9D77-6B0F613A33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F487-1C25-4E5B-85BF-87B305EB57A6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78DFA-D10F-4F9C-9D77-6B0F613A33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F487-1C25-4E5B-85BF-87B305EB57A6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78DFA-D10F-4F9C-9D77-6B0F613A33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F487-1C25-4E5B-85BF-87B305EB57A6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78DFA-D10F-4F9C-9D77-6B0F613A33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F487-1C25-4E5B-85BF-87B305EB57A6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78DFA-D10F-4F9C-9D77-6B0F613A33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F487-1C25-4E5B-85BF-87B305EB57A6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78DFA-D10F-4F9C-9D77-6B0F613A33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F487-1C25-4E5B-85BF-87B305EB57A6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78DFA-D10F-4F9C-9D77-6B0F613A33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F487-1C25-4E5B-85BF-87B305EB57A6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78DFA-D10F-4F9C-9D77-6B0F613A33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BF487-1C25-4E5B-85BF-87B305EB57A6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78DFA-D10F-4F9C-9D77-6B0F613A33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BF487-1C25-4E5B-85BF-87B305EB57A6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78DFA-D10F-4F9C-9D77-6B0F613A33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festival.1september.ru/articles/615414/presentation/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mycliparts.ru/images/c4a1ad35fefa254d30793f907377f2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s://im1-tub-ru.yandex.net/i?id=78df0bea4125abb63ba46cead6d684f9&amp;n=33&amp;h=190&amp;w=48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fs.nashaucheba.ru/tw_files2/urls_3/1520/d-1519684/1519684_html_m598ab9b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logoped.ru/images/cherer02h.jpg"/>
          <p:cNvPicPr>
            <a:picLocks noChangeAspect="1" noChangeArrowheads="1"/>
          </p:cNvPicPr>
          <p:nvPr/>
        </p:nvPicPr>
        <p:blipFill>
          <a:blip r:embed="rId2"/>
          <a:srcRect b="28346"/>
          <a:stretch>
            <a:fillRect/>
          </a:stretch>
        </p:blipFill>
        <p:spPr bwMode="auto">
          <a:xfrm>
            <a:off x="0" y="0"/>
            <a:ext cx="921571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img.labirint.ru/images/comments_pic/1205/02lab0isi1328255254.jpg"/>
          <p:cNvPicPr>
            <a:picLocks noChangeAspect="1" noChangeArrowheads="1"/>
          </p:cNvPicPr>
          <p:nvPr/>
        </p:nvPicPr>
        <p:blipFill>
          <a:blip r:embed="rId2"/>
          <a:srcRect l="4240" t="472" r="9691" b="54803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img2.labirint.ru/books/303680/scrn_big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108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content.schools.by/bastuny/library/102838429_Otkuda_chto_beryotsya_Hleb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knigi.tomsk.ru/covers/000/802/351/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678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by2autos.ru/wp-content/uploads/media/%D0%9F%D1%80%D0%B5%D0%B7%D0%B5%D0%BD%D1%82%D0%B0%D1%86%D0%B8%D1%8F-%D0%9A%D0%B0%D0%BA-%D0%BD%D0%B0%D1%88%D0%B8-%D0%BF%D1%80%D0%B5%D0%B4%D0%BA%D0%B8-%D1%85%D0%BB%D0%B5%D0%B1-%D0%B2%D1%8B%D1%80%D0%B0%D1%89%D0%B8%D0%B2%D0%B0%D0%BB%D0%B8/image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5665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knigi.tomsk.ru/covers/000/802/352/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678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festival.1september.ru/articles/615414/presentation/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www.rbb-online.de/imparlament/brandenburg/2013/25--september-2013-/81-Sitzung-des-Brandenburger-Landtags/_jcr_content/image.img.jpg/rendition=original/size=708x3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976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cp12.nevsepic.com.ua/75/1352557953-0162248-www.nevsepic.com.u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352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hkola7gnomov.ru/upload/iblock/104/104a49639080ba5b9ec14121f9ed4a7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6228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im0-tub-ru.yandex.net/i?id=a4a933d3af406d5b65dafed9ddb7c8e1&amp;n=33&amp;h=190&amp;w=27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 descr="http://psychology-msk.ru/wp-content/uploads/media/%D0%9F%D1%80%D0%B5%D0%B7%D0%B5%D0%BD%D1%82%D0%B0%D1%86%D0%B8%D1%8F-%D0%9A%D0%B0%D0%BA-%D0%BD%D0%B0%D1%88%D0%B8-%D0%BF%D1%80%D0%B5%D0%B4%D0%BA%D0%B8-%D1%85%D0%BB%D0%B5%D0%B1-%D0%B2%D1%8B%D1%80%D0%B0%D1%89%D0%B8%D0%B2%D0%B0%D0%BB%D0%B8/image4.jpe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4" name="Picture 4" descr="http://psychology-msk.ru/wp-content/uploads/media/%D0%9F%D1%80%D0%B5%D0%B7%D0%B5%D0%BD%D1%82%D0%B0%D1%86%D0%B8%D1%8F-%D0%9A%D0%B0%D0%BA-%D0%BD%D0%B0%D1%88%D0%B8-%D0%BF%D1%80%D0%B5%D0%B4%D0%BA%D0%B8-%D1%85%D0%BB%D0%B5%D0%B1-%D0%B2%D1%8B%D1%80%D0%B0%D1%89%D0%B8%D0%B2%D0%B0%D0%BB%D0%B8/image4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7355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img-fotki.yandex.ru/get/3114/27433797.bf/0_a97ea_e2e67162_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мишуткина-школа.рф/Kirill/198/autogen_ebook_id7c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knigi.tomsk.ru/covers/000/802/348/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678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estival.1september.ru/articles/502411/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568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kurortgk.ru/wp-content/uploads/2012/08/hleb-vsemu-golov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festival.1september.ru/articles/590757/presentation/1/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static.memrise.com/img/400sqf/from/uploads/course_photos/26554590001312082333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festival.1september.ru/articles/590757/presentation/1/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://ds78.frunz.gov.spb.ru/images/p217_1slayd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309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trademaster.ua/im/pics/hleb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img1.liveinternet.ru/images/attach/c/2/69/33/69033083_ab8e8ad83115_1024x76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00" y="-136525"/>
            <a:ext cx="9080500" cy="6994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im2-tub-ru.yandex.net/i?id=06b556ee738627a31dd5b92cf42cd234&amp;n=33&amp;h=190&amp;w=25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196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kartinkijane.ru/large/201304/1046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Office PowerPoint</Application>
  <PresentationFormat>Экран (4:3)</PresentationFormat>
  <Paragraphs>0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3</cp:revision>
  <dcterms:created xsi:type="dcterms:W3CDTF">2015-10-03T05:54:56Z</dcterms:created>
  <dcterms:modified xsi:type="dcterms:W3CDTF">2015-10-03T06:17:25Z</dcterms:modified>
</cp:coreProperties>
</file>